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72" r:id="rId4"/>
  </p:sldMasterIdLst>
  <p:notesMasterIdLst>
    <p:notesMasterId r:id="rId11"/>
  </p:notesMasterIdLst>
  <p:handoutMasterIdLst>
    <p:handoutMasterId r:id="rId12"/>
  </p:handoutMasterIdLst>
  <p:sldIdLst>
    <p:sldId id="256" r:id="rId5"/>
    <p:sldId id="258" r:id="rId6"/>
    <p:sldId id="259" r:id="rId7"/>
    <p:sldId id="266" r:id="rId8"/>
    <p:sldId id="268" r:id="rId9"/>
    <p:sldId id="260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987" autoAdjust="0"/>
    <p:restoredTop sz="94648" autoAdjust="0"/>
  </p:normalViewPr>
  <p:slideViewPr>
    <p:cSldViewPr snapToGrid="0">
      <p:cViewPr varScale="1">
        <p:scale>
          <a:sx n="87" d="100"/>
          <a:sy n="87" d="100"/>
        </p:scale>
        <p:origin x="408" y="67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68" d="100"/>
          <a:sy n="68" d="100"/>
        </p:scale>
        <p:origin x="3288" y="84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E5AA53B-3EEE-4DE4-BB81-9044890C2946}" type="doc">
      <dgm:prSet loTypeId="urn:microsoft.com/office/officeart/2008/layout/VerticalCurvedList" loCatId="list" qsTypeId="urn:microsoft.com/office/officeart/2005/8/quickstyle/simple4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6750AC01-D39D-4F3A-9DC8-2A211EE98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Complete backend setup</a:t>
          </a:r>
        </a:p>
      </dgm:t>
    </dgm:pt>
    <dgm:pt modelId="{720680DC-AAA4-4434-A582-60EBCC5BA355}" type="parTrans" cxnId="{0B5DAE5F-BCDC-4BF7-A6E7-CF856886A64D}">
      <dgm:prSet/>
      <dgm:spPr/>
      <dgm:t>
        <a:bodyPr/>
        <a:lstStyle/>
        <a:p>
          <a:endParaRPr lang="en-US"/>
        </a:p>
      </dgm:t>
    </dgm:pt>
    <dgm:pt modelId="{CA077D98-8478-47EA-B6A9-99ACE60C64D4}" type="sibTrans" cxnId="{0B5DAE5F-BCDC-4BF7-A6E7-CF856886A64D}">
      <dgm:prSet/>
      <dgm:spPr/>
      <dgm:t>
        <a:bodyPr/>
        <a:lstStyle/>
        <a:p>
          <a:endParaRPr lang="en-US"/>
        </a:p>
      </dgm:t>
    </dgm:pt>
    <dgm:pt modelId="{0BEF68B8-1228-47BB-83B5-7B9CD1E3F84E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user data trends</a:t>
          </a:r>
        </a:p>
      </dgm:t>
    </dgm:pt>
    <dgm:pt modelId="{ED3A4BC2-B75A-4952-A38B-A42B5995DF05}" type="parTrans" cxnId="{EDEF4F82-1237-4639-A0F7-385C1897CE66}">
      <dgm:prSet/>
      <dgm:spPr/>
      <dgm:t>
        <a:bodyPr/>
        <a:lstStyle/>
        <a:p>
          <a:endParaRPr lang="en-US"/>
        </a:p>
      </dgm:t>
    </dgm:pt>
    <dgm:pt modelId="{FD949706-EDCC-4ADC-8EDF-8EDA49C92325}" type="sibTrans" cxnId="{EDEF4F82-1237-4639-A0F7-385C1897CE66}">
      <dgm:prSet/>
      <dgm:spPr/>
      <dgm:t>
        <a:bodyPr/>
        <a:lstStyle/>
        <a:p>
          <a:endParaRPr lang="en-US"/>
        </a:p>
      </dgm:t>
    </dgm:pt>
    <dgm:pt modelId="{5605D28D-2CE6-4513-8566-952984E21E1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Create notification system</a:t>
          </a:r>
        </a:p>
      </dgm:t>
    </dgm:pt>
    <dgm:pt modelId="{EB15AB98-362B-4E70-A3DA-995FC3E8BA79}" type="parTrans" cxnId="{FAF3F884-F0CF-440F-8CB1-B7648AB1B138}">
      <dgm:prSet/>
      <dgm:spPr/>
      <dgm:t>
        <a:bodyPr/>
        <a:lstStyle/>
        <a:p>
          <a:endParaRPr lang="en-US"/>
        </a:p>
      </dgm:t>
    </dgm:pt>
    <dgm:pt modelId="{823D1971-2C4D-4EC5-A874-2F463DE37109}" type="sibTrans" cxnId="{FAF3F884-F0CF-440F-8CB1-B7648AB1B138}">
      <dgm:prSet/>
      <dgm:spPr/>
      <dgm:t>
        <a:bodyPr/>
        <a:lstStyle/>
        <a:p>
          <a:endParaRPr lang="en-US"/>
        </a:p>
      </dgm:t>
    </dgm:pt>
    <dgm:pt modelId="{8183C862-0E24-4EF9-B4CA-1C7F12F90D64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User created goals</a:t>
          </a:r>
        </a:p>
      </dgm:t>
    </dgm:pt>
    <dgm:pt modelId="{836765D2-9436-4AD8-BD77-35F77CFF6B81}" type="parTrans" cxnId="{32BCE088-B121-47BE-AE33-79943CA524E7}">
      <dgm:prSet/>
      <dgm:spPr/>
      <dgm:t>
        <a:bodyPr/>
        <a:lstStyle/>
        <a:p>
          <a:endParaRPr lang="en-US"/>
        </a:p>
      </dgm:t>
    </dgm:pt>
    <dgm:pt modelId="{A5553019-EC1B-4F0C-B247-C4C0B631E217}" type="sibTrans" cxnId="{32BCE088-B121-47BE-AE33-79943CA524E7}">
      <dgm:prSet/>
      <dgm:spPr/>
      <dgm:t>
        <a:bodyPr/>
        <a:lstStyle/>
        <a:p>
          <a:endParaRPr lang="en-US"/>
        </a:p>
      </dgm:t>
    </dgm:pt>
    <dgm:pt modelId="{12108DFC-F53F-433A-B858-D2CF87E736A2}">
      <dgm:prSet phldrT="[Text]"/>
      <dgm:spPr/>
      <dgm:t>
        <a:bodyPr/>
        <a:lstStyle/>
        <a:p>
          <a:pPr>
            <a:lnSpc>
              <a:spcPct val="100000"/>
            </a:lnSpc>
          </a:pPr>
          <a:r>
            <a:rPr lang="en-US"/>
            <a:t>User specific milestones, suggestions, and progress tracking</a:t>
          </a:r>
          <a:endParaRPr lang="en-US" dirty="0"/>
        </a:p>
      </dgm:t>
    </dgm:pt>
    <dgm:pt modelId="{84C29490-BA37-4423-92CE-D90F257ACDD8}" type="parTrans" cxnId="{6F6258C9-0254-43AE-8046-8E48A7EACDE0}">
      <dgm:prSet/>
      <dgm:spPr/>
      <dgm:t>
        <a:bodyPr/>
        <a:lstStyle/>
        <a:p>
          <a:endParaRPr lang="en-US"/>
        </a:p>
      </dgm:t>
    </dgm:pt>
    <dgm:pt modelId="{061C3CFF-205B-4866-9D57-325A3E85625F}" type="sibTrans" cxnId="{6F6258C9-0254-43AE-8046-8E48A7EACDE0}">
      <dgm:prSet/>
      <dgm:spPr/>
      <dgm:t>
        <a:bodyPr/>
        <a:lstStyle/>
        <a:p>
          <a:endParaRPr lang="en-US"/>
        </a:p>
      </dgm:t>
    </dgm:pt>
    <dgm:pt modelId="{57806726-6E60-4ACC-9C1C-7DF9CC365A10}" type="pres">
      <dgm:prSet presAssocID="{7E5AA53B-3EEE-4DE4-BB81-9044890C2946}" presName="Name0" presStyleCnt="0">
        <dgm:presLayoutVars>
          <dgm:chMax val="7"/>
          <dgm:chPref val="7"/>
          <dgm:dir/>
        </dgm:presLayoutVars>
      </dgm:prSet>
      <dgm:spPr/>
    </dgm:pt>
    <dgm:pt modelId="{90561C55-3C6E-4D53-85E1-2C50BCDDA392}" type="pres">
      <dgm:prSet presAssocID="{7E5AA53B-3EEE-4DE4-BB81-9044890C2946}" presName="Name1" presStyleCnt="0"/>
      <dgm:spPr/>
    </dgm:pt>
    <dgm:pt modelId="{B6CD42EC-5AD4-4004-AE5B-47EDA668DAA8}" type="pres">
      <dgm:prSet presAssocID="{7E5AA53B-3EEE-4DE4-BB81-9044890C2946}" presName="cycle" presStyleCnt="0"/>
      <dgm:spPr/>
    </dgm:pt>
    <dgm:pt modelId="{963B8EE3-40CC-4A0A-B420-D0BF920973CE}" type="pres">
      <dgm:prSet presAssocID="{7E5AA53B-3EEE-4DE4-BB81-9044890C2946}" presName="srcNode" presStyleLbl="node1" presStyleIdx="0" presStyleCnt="5"/>
      <dgm:spPr/>
    </dgm:pt>
    <dgm:pt modelId="{D79B43FC-100B-4A0D-A4D5-0D2D04B99064}" type="pres">
      <dgm:prSet presAssocID="{7E5AA53B-3EEE-4DE4-BB81-9044890C2946}" presName="conn" presStyleLbl="parChTrans1D2" presStyleIdx="0" presStyleCnt="1"/>
      <dgm:spPr/>
    </dgm:pt>
    <dgm:pt modelId="{3CAD8DA1-8D53-445C-ACE8-D8449E4F0F55}" type="pres">
      <dgm:prSet presAssocID="{7E5AA53B-3EEE-4DE4-BB81-9044890C2946}" presName="extraNode" presStyleLbl="node1" presStyleIdx="0" presStyleCnt="5"/>
      <dgm:spPr/>
    </dgm:pt>
    <dgm:pt modelId="{429CABD1-4116-474B-81BF-735E2CA9DD00}" type="pres">
      <dgm:prSet presAssocID="{7E5AA53B-3EEE-4DE4-BB81-9044890C2946}" presName="dstNode" presStyleLbl="node1" presStyleIdx="0" presStyleCnt="5"/>
      <dgm:spPr/>
    </dgm:pt>
    <dgm:pt modelId="{58319267-C71E-43C9-94E1-827D0616C7A7}" type="pres">
      <dgm:prSet presAssocID="{6750AC01-D39D-4F3A-9DC8-2A211EE986A2}" presName="text_1" presStyleLbl="node1" presStyleIdx="0" presStyleCnt="5">
        <dgm:presLayoutVars>
          <dgm:bulletEnabled val="1"/>
        </dgm:presLayoutVars>
      </dgm:prSet>
      <dgm:spPr/>
    </dgm:pt>
    <dgm:pt modelId="{79F9B8A9-2412-4B74-84A9-69422DB81CDC}" type="pres">
      <dgm:prSet presAssocID="{6750AC01-D39D-4F3A-9DC8-2A211EE986A2}" presName="accent_1" presStyleCnt="0"/>
      <dgm:spPr/>
    </dgm:pt>
    <dgm:pt modelId="{07CB3071-D555-47DA-A36A-69EB91531FD8}" type="pres">
      <dgm:prSet presAssocID="{6750AC01-D39D-4F3A-9DC8-2A211EE986A2}" presName="accentRepeatNode" presStyleLbl="solidFgAcc1" presStyleIdx="0" presStyleCnt="5" custLinFactNeighborX="3849" custLinFactNeighborY="1148"/>
      <dgm:spPr/>
    </dgm:pt>
    <dgm:pt modelId="{95DE6538-27BD-44AF-A1A8-CA8F6B10FDD2}" type="pres">
      <dgm:prSet presAssocID="{0BEF68B8-1228-47BB-83B5-7B9CD1E3F84E}" presName="text_2" presStyleLbl="node1" presStyleIdx="1" presStyleCnt="5">
        <dgm:presLayoutVars>
          <dgm:bulletEnabled val="1"/>
        </dgm:presLayoutVars>
      </dgm:prSet>
      <dgm:spPr/>
    </dgm:pt>
    <dgm:pt modelId="{312BDEE8-85BD-4F02-B35B-2CC8E701C98B}" type="pres">
      <dgm:prSet presAssocID="{0BEF68B8-1228-47BB-83B5-7B9CD1E3F84E}" presName="accent_2" presStyleCnt="0"/>
      <dgm:spPr/>
    </dgm:pt>
    <dgm:pt modelId="{3F8116AC-FAC3-4E95-9865-93CCFEB191B9}" type="pres">
      <dgm:prSet presAssocID="{0BEF68B8-1228-47BB-83B5-7B9CD1E3F84E}" presName="accentRepeatNode" presStyleLbl="solidFgAcc1" presStyleIdx="1" presStyleCnt="5"/>
      <dgm:spPr/>
    </dgm:pt>
    <dgm:pt modelId="{E131CE4A-9776-44F4-BC03-867682E21374}" type="pres">
      <dgm:prSet presAssocID="{5605D28D-2CE6-4513-8566-952984E21E14}" presName="text_3" presStyleLbl="node1" presStyleIdx="2" presStyleCnt="5">
        <dgm:presLayoutVars>
          <dgm:bulletEnabled val="1"/>
        </dgm:presLayoutVars>
      </dgm:prSet>
      <dgm:spPr/>
    </dgm:pt>
    <dgm:pt modelId="{AC9A216A-8375-48F9-A4E6-8E0B64C0209B}" type="pres">
      <dgm:prSet presAssocID="{5605D28D-2CE6-4513-8566-952984E21E14}" presName="accent_3" presStyleCnt="0"/>
      <dgm:spPr/>
    </dgm:pt>
    <dgm:pt modelId="{A965097E-32F1-4AB8-8C4E-2814A7596B2F}" type="pres">
      <dgm:prSet presAssocID="{5605D28D-2CE6-4513-8566-952984E21E14}" presName="accentRepeatNode" presStyleLbl="solidFgAcc1" presStyleIdx="2" presStyleCnt="5"/>
      <dgm:spPr/>
    </dgm:pt>
    <dgm:pt modelId="{943E7EDE-12A8-4114-A3F4-70F608BC1DC1}" type="pres">
      <dgm:prSet presAssocID="{8183C862-0E24-4EF9-B4CA-1C7F12F90D64}" presName="text_4" presStyleLbl="node1" presStyleIdx="3" presStyleCnt="5">
        <dgm:presLayoutVars>
          <dgm:bulletEnabled val="1"/>
        </dgm:presLayoutVars>
      </dgm:prSet>
      <dgm:spPr/>
    </dgm:pt>
    <dgm:pt modelId="{EE1363C3-21C3-42FC-BDD0-E672F12E7A80}" type="pres">
      <dgm:prSet presAssocID="{8183C862-0E24-4EF9-B4CA-1C7F12F90D64}" presName="accent_4" presStyleCnt="0"/>
      <dgm:spPr/>
    </dgm:pt>
    <dgm:pt modelId="{9E9D4451-3971-4659-8664-AB16D5099E23}" type="pres">
      <dgm:prSet presAssocID="{8183C862-0E24-4EF9-B4CA-1C7F12F90D64}" presName="accentRepeatNode" presStyleLbl="solidFgAcc1" presStyleIdx="3" presStyleCnt="5"/>
      <dgm:spPr/>
    </dgm:pt>
    <dgm:pt modelId="{CE826D5C-B557-40D1-9689-1C1F1FB4DA18}" type="pres">
      <dgm:prSet presAssocID="{12108DFC-F53F-433A-B858-D2CF87E736A2}" presName="text_5" presStyleLbl="node1" presStyleIdx="4" presStyleCnt="5">
        <dgm:presLayoutVars>
          <dgm:bulletEnabled val="1"/>
        </dgm:presLayoutVars>
      </dgm:prSet>
      <dgm:spPr/>
    </dgm:pt>
    <dgm:pt modelId="{F6509688-FD50-4072-BDB6-E05623E476CF}" type="pres">
      <dgm:prSet presAssocID="{12108DFC-F53F-433A-B858-D2CF87E736A2}" presName="accent_5" presStyleCnt="0"/>
      <dgm:spPr/>
    </dgm:pt>
    <dgm:pt modelId="{E6050560-AA41-49C6-AB29-CE2E33E9EFB8}" type="pres">
      <dgm:prSet presAssocID="{12108DFC-F53F-433A-B858-D2CF87E736A2}" presName="accentRepeatNode" presStyleLbl="solidFgAcc1" presStyleIdx="4" presStyleCnt="5"/>
      <dgm:spPr/>
    </dgm:pt>
  </dgm:ptLst>
  <dgm:cxnLst>
    <dgm:cxn modelId="{A11E3B12-1828-45A7-86C3-BB85832DF84D}" type="presOf" srcId="{CA077D98-8478-47EA-B6A9-99ACE60C64D4}" destId="{D79B43FC-100B-4A0D-A4D5-0D2D04B99064}" srcOrd="0" destOrd="0" presId="urn:microsoft.com/office/officeart/2008/layout/VerticalCurvedList"/>
    <dgm:cxn modelId="{03B5601D-57CE-4A60-A282-44C449E1DA07}" type="presOf" srcId="{8183C862-0E24-4EF9-B4CA-1C7F12F90D64}" destId="{943E7EDE-12A8-4114-A3F4-70F608BC1DC1}" srcOrd="0" destOrd="0" presId="urn:microsoft.com/office/officeart/2008/layout/VerticalCurvedList"/>
    <dgm:cxn modelId="{10D79A31-9FA5-44EF-AC2D-50A014022C4B}" type="presOf" srcId="{12108DFC-F53F-433A-B858-D2CF87E736A2}" destId="{CE826D5C-B557-40D1-9689-1C1F1FB4DA18}" srcOrd="0" destOrd="0" presId="urn:microsoft.com/office/officeart/2008/layout/VerticalCurvedList"/>
    <dgm:cxn modelId="{0B5DAE5F-BCDC-4BF7-A6E7-CF856886A64D}" srcId="{7E5AA53B-3EEE-4DE4-BB81-9044890C2946}" destId="{6750AC01-D39D-4F3A-9DC8-2A211EE986A2}" srcOrd="0" destOrd="0" parTransId="{720680DC-AAA4-4434-A582-60EBCC5BA355}" sibTransId="{CA077D98-8478-47EA-B6A9-99ACE60C64D4}"/>
    <dgm:cxn modelId="{29DA474E-5DFA-4C66-882F-319C49ABBB19}" type="presOf" srcId="{6750AC01-D39D-4F3A-9DC8-2A211EE986A2}" destId="{58319267-C71E-43C9-94E1-827D0616C7A7}" srcOrd="0" destOrd="0" presId="urn:microsoft.com/office/officeart/2008/layout/VerticalCurvedList"/>
    <dgm:cxn modelId="{7084AA77-BACB-46CB-AE4A-77B62D3ED1AF}" type="presOf" srcId="{5605D28D-2CE6-4513-8566-952984E21E14}" destId="{E131CE4A-9776-44F4-BC03-867682E21374}" srcOrd="0" destOrd="0" presId="urn:microsoft.com/office/officeart/2008/layout/VerticalCurvedList"/>
    <dgm:cxn modelId="{EDEF4F82-1237-4639-A0F7-385C1897CE66}" srcId="{7E5AA53B-3EEE-4DE4-BB81-9044890C2946}" destId="{0BEF68B8-1228-47BB-83B5-7B9CD1E3F84E}" srcOrd="1" destOrd="0" parTransId="{ED3A4BC2-B75A-4952-A38B-A42B5995DF05}" sibTransId="{FD949706-EDCC-4ADC-8EDF-8EDA49C92325}"/>
    <dgm:cxn modelId="{FAF3F884-F0CF-440F-8CB1-B7648AB1B138}" srcId="{7E5AA53B-3EEE-4DE4-BB81-9044890C2946}" destId="{5605D28D-2CE6-4513-8566-952984E21E14}" srcOrd="2" destOrd="0" parTransId="{EB15AB98-362B-4E70-A3DA-995FC3E8BA79}" sibTransId="{823D1971-2C4D-4EC5-A874-2F463DE37109}"/>
    <dgm:cxn modelId="{32BCE088-B121-47BE-AE33-79943CA524E7}" srcId="{7E5AA53B-3EEE-4DE4-BB81-9044890C2946}" destId="{8183C862-0E24-4EF9-B4CA-1C7F12F90D64}" srcOrd="3" destOrd="0" parTransId="{836765D2-9436-4AD8-BD77-35F77CFF6B81}" sibTransId="{A5553019-EC1B-4F0C-B247-C4C0B631E217}"/>
    <dgm:cxn modelId="{4F65CC8F-B5A8-40BE-A32B-05862B543D6A}" type="presOf" srcId="{7E5AA53B-3EEE-4DE4-BB81-9044890C2946}" destId="{57806726-6E60-4ACC-9C1C-7DF9CC365A10}" srcOrd="0" destOrd="0" presId="urn:microsoft.com/office/officeart/2008/layout/VerticalCurvedList"/>
    <dgm:cxn modelId="{4A378892-5CCC-4F0D-8A38-4BEAECF30F24}" type="presOf" srcId="{0BEF68B8-1228-47BB-83B5-7B9CD1E3F84E}" destId="{95DE6538-27BD-44AF-A1A8-CA8F6B10FDD2}" srcOrd="0" destOrd="0" presId="urn:microsoft.com/office/officeart/2008/layout/VerticalCurvedList"/>
    <dgm:cxn modelId="{6F6258C9-0254-43AE-8046-8E48A7EACDE0}" srcId="{7E5AA53B-3EEE-4DE4-BB81-9044890C2946}" destId="{12108DFC-F53F-433A-B858-D2CF87E736A2}" srcOrd="4" destOrd="0" parTransId="{84C29490-BA37-4423-92CE-D90F257ACDD8}" sibTransId="{061C3CFF-205B-4866-9D57-325A3E85625F}"/>
    <dgm:cxn modelId="{4E25B52E-70EF-4A0F-B410-0B49263AF380}" type="presParOf" srcId="{57806726-6E60-4ACC-9C1C-7DF9CC365A10}" destId="{90561C55-3C6E-4D53-85E1-2C50BCDDA392}" srcOrd="0" destOrd="0" presId="urn:microsoft.com/office/officeart/2008/layout/VerticalCurvedList"/>
    <dgm:cxn modelId="{2B3DD9E4-EC9C-4B92-B380-F89BF82E7CF3}" type="presParOf" srcId="{90561C55-3C6E-4D53-85E1-2C50BCDDA392}" destId="{B6CD42EC-5AD4-4004-AE5B-47EDA668DAA8}" srcOrd="0" destOrd="0" presId="urn:microsoft.com/office/officeart/2008/layout/VerticalCurvedList"/>
    <dgm:cxn modelId="{EA357085-80A4-4D1D-9BD2-56B1E9A721FB}" type="presParOf" srcId="{B6CD42EC-5AD4-4004-AE5B-47EDA668DAA8}" destId="{963B8EE3-40CC-4A0A-B420-D0BF920973CE}" srcOrd="0" destOrd="0" presId="urn:microsoft.com/office/officeart/2008/layout/VerticalCurvedList"/>
    <dgm:cxn modelId="{F175C6D0-411C-40FD-A19B-860D49F42061}" type="presParOf" srcId="{B6CD42EC-5AD4-4004-AE5B-47EDA668DAA8}" destId="{D79B43FC-100B-4A0D-A4D5-0D2D04B99064}" srcOrd="1" destOrd="0" presId="urn:microsoft.com/office/officeart/2008/layout/VerticalCurvedList"/>
    <dgm:cxn modelId="{794BB944-68C0-47A5-9792-652802EB36AC}" type="presParOf" srcId="{B6CD42EC-5AD4-4004-AE5B-47EDA668DAA8}" destId="{3CAD8DA1-8D53-445C-ACE8-D8449E4F0F55}" srcOrd="2" destOrd="0" presId="urn:microsoft.com/office/officeart/2008/layout/VerticalCurvedList"/>
    <dgm:cxn modelId="{B8CC75C4-3D1A-49E7-80D2-915668C1368C}" type="presParOf" srcId="{B6CD42EC-5AD4-4004-AE5B-47EDA668DAA8}" destId="{429CABD1-4116-474B-81BF-735E2CA9DD00}" srcOrd="3" destOrd="0" presId="urn:microsoft.com/office/officeart/2008/layout/VerticalCurvedList"/>
    <dgm:cxn modelId="{28110BB8-F33F-498C-9A75-98364B05EFA5}" type="presParOf" srcId="{90561C55-3C6E-4D53-85E1-2C50BCDDA392}" destId="{58319267-C71E-43C9-94E1-827D0616C7A7}" srcOrd="1" destOrd="0" presId="urn:microsoft.com/office/officeart/2008/layout/VerticalCurvedList"/>
    <dgm:cxn modelId="{3866F6C9-5521-48F2-B6C3-40C9896E1605}" type="presParOf" srcId="{90561C55-3C6E-4D53-85E1-2C50BCDDA392}" destId="{79F9B8A9-2412-4B74-84A9-69422DB81CDC}" srcOrd="2" destOrd="0" presId="urn:microsoft.com/office/officeart/2008/layout/VerticalCurvedList"/>
    <dgm:cxn modelId="{D2205A4F-BB7A-4399-BC2F-78E18EC6EAFE}" type="presParOf" srcId="{79F9B8A9-2412-4B74-84A9-69422DB81CDC}" destId="{07CB3071-D555-47DA-A36A-69EB91531FD8}" srcOrd="0" destOrd="0" presId="urn:microsoft.com/office/officeart/2008/layout/VerticalCurvedList"/>
    <dgm:cxn modelId="{602753E6-8A03-492B-861A-6B9532B5AA28}" type="presParOf" srcId="{90561C55-3C6E-4D53-85E1-2C50BCDDA392}" destId="{95DE6538-27BD-44AF-A1A8-CA8F6B10FDD2}" srcOrd="3" destOrd="0" presId="urn:microsoft.com/office/officeart/2008/layout/VerticalCurvedList"/>
    <dgm:cxn modelId="{AEC540A3-E86A-4075-8BE4-263F4AFF4EA1}" type="presParOf" srcId="{90561C55-3C6E-4D53-85E1-2C50BCDDA392}" destId="{312BDEE8-85BD-4F02-B35B-2CC8E701C98B}" srcOrd="4" destOrd="0" presId="urn:microsoft.com/office/officeart/2008/layout/VerticalCurvedList"/>
    <dgm:cxn modelId="{CD5D1014-B7CB-4B47-9A02-5FBF90928A73}" type="presParOf" srcId="{312BDEE8-85BD-4F02-B35B-2CC8E701C98B}" destId="{3F8116AC-FAC3-4E95-9865-93CCFEB191B9}" srcOrd="0" destOrd="0" presId="urn:microsoft.com/office/officeart/2008/layout/VerticalCurvedList"/>
    <dgm:cxn modelId="{987EB7C0-CA3E-4874-85E0-01E9060A2D35}" type="presParOf" srcId="{90561C55-3C6E-4D53-85E1-2C50BCDDA392}" destId="{E131CE4A-9776-44F4-BC03-867682E21374}" srcOrd="5" destOrd="0" presId="urn:microsoft.com/office/officeart/2008/layout/VerticalCurvedList"/>
    <dgm:cxn modelId="{91E55363-8DCA-455E-A203-06A9410994CB}" type="presParOf" srcId="{90561C55-3C6E-4D53-85E1-2C50BCDDA392}" destId="{AC9A216A-8375-48F9-A4E6-8E0B64C0209B}" srcOrd="6" destOrd="0" presId="urn:microsoft.com/office/officeart/2008/layout/VerticalCurvedList"/>
    <dgm:cxn modelId="{D866D586-1293-4049-B6E3-B467C1D5ED64}" type="presParOf" srcId="{AC9A216A-8375-48F9-A4E6-8E0B64C0209B}" destId="{A965097E-32F1-4AB8-8C4E-2814A7596B2F}" srcOrd="0" destOrd="0" presId="urn:microsoft.com/office/officeart/2008/layout/VerticalCurvedList"/>
    <dgm:cxn modelId="{CD7432EA-7B20-4667-A7E2-73921C0A7146}" type="presParOf" srcId="{90561C55-3C6E-4D53-85E1-2C50BCDDA392}" destId="{943E7EDE-12A8-4114-A3F4-70F608BC1DC1}" srcOrd="7" destOrd="0" presId="urn:microsoft.com/office/officeart/2008/layout/VerticalCurvedList"/>
    <dgm:cxn modelId="{0DA21C0B-4D16-4DC7-BD23-1D7117483AEA}" type="presParOf" srcId="{90561C55-3C6E-4D53-85E1-2C50BCDDA392}" destId="{EE1363C3-21C3-42FC-BDD0-E672F12E7A80}" srcOrd="8" destOrd="0" presId="urn:microsoft.com/office/officeart/2008/layout/VerticalCurvedList"/>
    <dgm:cxn modelId="{A030A50F-8B3F-44E1-949E-D8C15C849819}" type="presParOf" srcId="{EE1363C3-21C3-42FC-BDD0-E672F12E7A80}" destId="{9E9D4451-3971-4659-8664-AB16D5099E23}" srcOrd="0" destOrd="0" presId="urn:microsoft.com/office/officeart/2008/layout/VerticalCurvedList"/>
    <dgm:cxn modelId="{CE368DD4-10DF-4F73-A656-865923EAF35E}" type="presParOf" srcId="{90561C55-3C6E-4D53-85E1-2C50BCDDA392}" destId="{CE826D5C-B557-40D1-9689-1C1F1FB4DA18}" srcOrd="9" destOrd="0" presId="urn:microsoft.com/office/officeart/2008/layout/VerticalCurvedList"/>
    <dgm:cxn modelId="{E9891D41-6FC6-47D3-BB69-9BC0FBDBAB14}" type="presParOf" srcId="{90561C55-3C6E-4D53-85E1-2C50BCDDA392}" destId="{F6509688-FD50-4072-BDB6-E05623E476CF}" srcOrd="10" destOrd="0" presId="urn:microsoft.com/office/officeart/2008/layout/VerticalCurvedList"/>
    <dgm:cxn modelId="{2ABD0667-F760-4D1D-9DBD-E0D6A576CF1B}" type="presParOf" srcId="{F6509688-FD50-4072-BDB6-E05623E476CF}" destId="{E6050560-AA41-49C6-AB29-CE2E33E9EFB8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9B43FC-100B-4A0D-A4D5-0D2D04B99064}">
      <dsp:nvSpPr>
        <dsp:cNvPr id="0" name=""/>
        <dsp:cNvSpPr/>
      </dsp:nvSpPr>
      <dsp:spPr>
        <a:xfrm>
          <a:off x="-4028574" y="-618397"/>
          <a:ext cx="4800732" cy="4800732"/>
        </a:xfrm>
        <a:prstGeom prst="blockArc">
          <a:avLst>
            <a:gd name="adj1" fmla="val 18900000"/>
            <a:gd name="adj2" fmla="val 2700000"/>
            <a:gd name="adj3" fmla="val 450"/>
          </a:avLst>
        </a:prstGeom>
        <a:noFill/>
        <a:ln w="12700" cap="rnd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8319267-C71E-43C9-94E1-827D0616C7A7}">
      <dsp:nvSpPr>
        <dsp:cNvPr id="0" name=""/>
        <dsp:cNvSpPr/>
      </dsp:nvSpPr>
      <dsp:spPr>
        <a:xfrm>
          <a:off x="338329" y="222674"/>
          <a:ext cx="6468629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Complete backend setup</a:t>
          </a:r>
        </a:p>
      </dsp:txBody>
      <dsp:txXfrm>
        <a:off x="338329" y="222674"/>
        <a:ext cx="6468629" cy="445634"/>
      </dsp:txXfrm>
    </dsp:sp>
    <dsp:sp modelId="{07CB3071-D555-47DA-A36A-69EB91531FD8}">
      <dsp:nvSpPr>
        <dsp:cNvPr id="0" name=""/>
        <dsp:cNvSpPr/>
      </dsp:nvSpPr>
      <dsp:spPr>
        <a:xfrm>
          <a:off x="81248" y="173365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5DE6538-27BD-44AF-A1A8-CA8F6B10FDD2}">
      <dsp:nvSpPr>
        <dsp:cNvPr id="0" name=""/>
        <dsp:cNvSpPr/>
      </dsp:nvSpPr>
      <dsp:spPr>
        <a:xfrm>
          <a:off x="657658" y="890913"/>
          <a:ext cx="6149301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 user data trends</a:t>
          </a:r>
        </a:p>
      </dsp:txBody>
      <dsp:txXfrm>
        <a:off x="657658" y="890913"/>
        <a:ext cx="6149301" cy="445634"/>
      </dsp:txXfrm>
    </dsp:sp>
    <dsp:sp modelId="{3F8116AC-FAC3-4E95-9865-93CCFEB191B9}">
      <dsp:nvSpPr>
        <dsp:cNvPr id="0" name=""/>
        <dsp:cNvSpPr/>
      </dsp:nvSpPr>
      <dsp:spPr>
        <a:xfrm>
          <a:off x="379136" y="835208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131CE4A-9776-44F4-BC03-867682E21374}">
      <dsp:nvSpPr>
        <dsp:cNvPr id="0" name=""/>
        <dsp:cNvSpPr/>
      </dsp:nvSpPr>
      <dsp:spPr>
        <a:xfrm>
          <a:off x="755666" y="1559151"/>
          <a:ext cx="6051292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Create notification system</a:t>
          </a:r>
        </a:p>
      </dsp:txBody>
      <dsp:txXfrm>
        <a:off x="755666" y="1559151"/>
        <a:ext cx="6051292" cy="445634"/>
      </dsp:txXfrm>
    </dsp:sp>
    <dsp:sp modelId="{A965097E-32F1-4AB8-8C4E-2814A7596B2F}">
      <dsp:nvSpPr>
        <dsp:cNvPr id="0" name=""/>
        <dsp:cNvSpPr/>
      </dsp:nvSpPr>
      <dsp:spPr>
        <a:xfrm>
          <a:off x="477144" y="1503447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43E7EDE-12A8-4114-A3F4-70F608BC1DC1}">
      <dsp:nvSpPr>
        <dsp:cNvPr id="0" name=""/>
        <dsp:cNvSpPr/>
      </dsp:nvSpPr>
      <dsp:spPr>
        <a:xfrm>
          <a:off x="657658" y="2227389"/>
          <a:ext cx="6149301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/>
            <a:t>User created goals</a:t>
          </a:r>
        </a:p>
      </dsp:txBody>
      <dsp:txXfrm>
        <a:off x="657658" y="2227389"/>
        <a:ext cx="6149301" cy="445634"/>
      </dsp:txXfrm>
    </dsp:sp>
    <dsp:sp modelId="{9E9D4451-3971-4659-8664-AB16D5099E23}">
      <dsp:nvSpPr>
        <dsp:cNvPr id="0" name=""/>
        <dsp:cNvSpPr/>
      </dsp:nvSpPr>
      <dsp:spPr>
        <a:xfrm>
          <a:off x="379136" y="2171685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E826D5C-B557-40D1-9689-1C1F1FB4DA18}">
      <dsp:nvSpPr>
        <dsp:cNvPr id="0" name=""/>
        <dsp:cNvSpPr/>
      </dsp:nvSpPr>
      <dsp:spPr>
        <a:xfrm>
          <a:off x="338329" y="2895628"/>
          <a:ext cx="6468629" cy="445634"/>
        </a:xfrm>
        <a:prstGeom prst="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tint val="98000"/>
                <a:lumMod val="110000"/>
              </a:schemeClr>
            </a:gs>
            <a:gs pos="84000">
              <a:schemeClr val="accent2">
                <a:hueOff val="0"/>
                <a:satOff val="0"/>
                <a:lumOff val="0"/>
                <a:alphaOff val="0"/>
                <a:shade val="90000"/>
                <a:lumMod val="88000"/>
              </a:schemeClr>
            </a:gs>
          </a:gsLst>
          <a:lin ang="5400000" scaled="0"/>
        </a:gradFill>
        <a:ln>
          <a:noFill/>
        </a:ln>
        <a:effectLst>
          <a:outerShdw blurRad="38100" dist="25400" dir="5400000" rotWithShape="0">
            <a:srgbClr val="000000">
              <a:alpha val="55000"/>
            </a:srgbClr>
          </a:outerShdw>
        </a:effectLst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353723" tIns="50800" rIns="50800" bIns="50800" numCol="1" spcCol="1270" anchor="ctr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User specific milestones, suggestions, and progress tracking</a:t>
          </a:r>
          <a:endParaRPr lang="en-US" sz="2000" kern="1200" dirty="0"/>
        </a:p>
      </dsp:txBody>
      <dsp:txXfrm>
        <a:off x="338329" y="2895628"/>
        <a:ext cx="6468629" cy="445634"/>
      </dsp:txXfrm>
    </dsp:sp>
    <dsp:sp modelId="{E6050560-AA41-49C6-AB29-CE2E33E9EFB8}">
      <dsp:nvSpPr>
        <dsp:cNvPr id="0" name=""/>
        <dsp:cNvSpPr/>
      </dsp:nvSpPr>
      <dsp:spPr>
        <a:xfrm>
          <a:off x="59807" y="2839923"/>
          <a:ext cx="557043" cy="557043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2700" cap="rnd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0.8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func="var" arg="dir" op="equ" val="norm">
          <dgm:choose name="Name4">
            <dgm:if name="Name5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h" fact="0.225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primFontSz" for="ch" ptType="node" op="equ" val="65"/>
              </dgm:constrLst>
            </dgm:if>
            <dgm:if name="Name6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h" fact="0.1891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h" fact="0.1891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primFontSz" for="ch" ptType="node" op="equ" val="65"/>
              </dgm:constrLst>
            </dgm:if>
            <dgm:if name="Name7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h" fact="0.1526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h" fact="0.2253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h" fact="0.1526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primFontSz" for="ch" ptType="node" op="equ" val="65"/>
              </dgm:constrLst>
            </dgm:if>
            <dgm:if name="Name8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h" fact="0.1268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h" fact="0.215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h" fact="0.21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h" fact="0.126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primFontSz" for="ch" ptType="node" op="equ" val="65"/>
              </dgm:constrLst>
            </dgm:if>
            <dgm:if name="Name9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h" fact="0.1082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h" fact="0.197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h" fact="0.2253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h" fact="0.1978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h" fact="0.1082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primFontSz" for="ch" ptType="node" op="equ" val="65"/>
              </dgm:constrLst>
            </dgm:if>
            <dgm:if name="Name10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h" fact="0.0943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h" fact="0.1809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h" fact="0.2205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h" fact="0.2205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h" fact="0.18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h" fact="0.0943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primFontSz" for="ch" ptType="node" op="equ" val="65"/>
              </dgm:constrLst>
            </dgm:if>
            <dgm:else name="Name11">
              <dgm:constrLst>
                <dgm:constr type="h" for="ch" forName="cycle" refType="h"/>
                <dgm:constr type="w" for="ch" forName="cycle" refType="h" refFor="ch" refForName="cycle" fact="0.26"/>
                <dgm:constr type="l" for="ch" forName="cycle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h" fact="0.0835"/>
                <dgm:constr type="l" for="ch" forName="text_1" refType="ctrX" refFor="ch" refForName="accent_1"/>
                <dgm:constr type="r" for="ch" forName="text_1" refType="w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l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h" fact="0.1658"/>
                <dgm:constr type="l" for="ch" forName="text_2" refType="ctrX" refFor="ch" refForName="accent_2"/>
                <dgm:constr type="r" for="ch" forName="text_2" refType="w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l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h" fact="0.2109"/>
                <dgm:constr type="l" for="ch" forName="text_3" refType="ctrX" refFor="ch" refForName="accent_3"/>
                <dgm:constr type="r" for="ch" forName="text_3" refType="w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l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h" fact="0.2253"/>
                <dgm:constr type="l" for="ch" forName="text_4" refType="ctrX" refFor="ch" refForName="accent_4"/>
                <dgm:constr type="r" for="ch" forName="text_4" refType="w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l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h" fact="0.2109"/>
                <dgm:constr type="l" for="ch" forName="text_5" refType="ctrX" refFor="ch" refForName="accent_5"/>
                <dgm:constr type="r" for="ch" forName="text_5" refType="w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l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h" fact="0.1658"/>
                <dgm:constr type="l" for="ch" forName="text_6" refType="ctrX" refFor="ch" refForName="accent_6"/>
                <dgm:constr type="r" for="ch" forName="text_6" refType="w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l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h" fact="0.0835"/>
                <dgm:constr type="l" for="ch" forName="text_7" refType="ctrX" refFor="ch" refForName="accent_7"/>
                <dgm:constr type="r" for="ch" forName="text_7" refType="w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lMarg" for="ch" forName="text_7" refType="w" refFor="ch" refForName="accent_7" fact="1.8"/>
                <dgm:constr type="primFontSz" for="ch" ptType="node" op="equ" val="65"/>
              </dgm:constrLst>
            </dgm:else>
          </dgm:choose>
        </dgm:if>
        <dgm:else name="Name12">
          <dgm:choose name="Name13">
            <dgm:if name="Name14" axis="ch" ptType="node" func="cnt" op="equ" val="1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625"/>
                <dgm:constr type="w" for="ch" forName="accent_1" refType="h" refFor="ch" refForName="accent_1" op="equ"/>
                <dgm:constr type="ctrY" for="ch" forName="accent_1" refType="h" fact="0.5"/>
                <dgm:constr type="ctrX" for="ch" forName="accent_1" refType="w"/>
                <dgm:constr type="ctrXOff" for="ch" forName="accent_1" refType="h" fact="-0.225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primFontSz" for="ch" ptType="node" op="equ" val="65"/>
              </dgm:constrLst>
            </dgm:if>
            <dgm:if name="Name15" axis="ch" ptType="node" func="cnt" op="equ" val="2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3571"/>
                <dgm:constr type="w" for="ch" forName="accent_1" refType="h" refFor="ch" refForName="accent_1" op="equ"/>
                <dgm:constr type="ctrY" for="ch" forName="accent_1" refType="h" fact="0.2857"/>
                <dgm:constr type="ctrX" for="ch" forName="accent_1" refType="w"/>
                <dgm:constr type="ctrXOff" for="ch" forName="accent_1" refType="h" fact="-0.1891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3571"/>
                <dgm:constr type="w" for="ch" forName="accent_2" refType="h" refFor="ch" refForName="accent_2" op="equ"/>
                <dgm:constr type="ctrY" for="ch" forName="accent_2" refType="h" fact="0.7143"/>
                <dgm:constr type="ctrX" for="ch" forName="accent_2" refType="w"/>
                <dgm:constr type="ctrXOff" for="ch" forName="accent_2" refType="h" fact="-0.1891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primFontSz" for="ch" ptType="node" op="equ" val="65"/>
              </dgm:constrLst>
            </dgm:if>
            <dgm:if name="Name16" axis="ch" ptType="node" func="cnt" op="equ" val="3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25"/>
                <dgm:constr type="w" for="ch" forName="accent_1" refType="h" refFor="ch" refForName="accent_1" op="equ"/>
                <dgm:constr type="ctrY" for="ch" forName="accent_1" refType="h" fact="0.2"/>
                <dgm:constr type="ctrX" for="ch" forName="accent_1" refType="w"/>
                <dgm:constr type="ctrXOff" for="ch" forName="accent_1" refType="h" fact="-0.1526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25"/>
                <dgm:constr type="w" for="ch" forName="accent_2" refType="h" refFor="ch" refForName="accent_2" op="equ"/>
                <dgm:constr type="ctrY" for="ch" forName="accent_2" refType="h" fact="0.5"/>
                <dgm:constr type="ctrX" for="ch" forName="accent_2" refType="w"/>
                <dgm:constr type="ctrXOff" for="ch" forName="accent_2" refType="h" fact="-0.2253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25"/>
                <dgm:constr type="w" for="ch" forName="accent_3" refType="h" refFor="ch" refForName="accent_3" op="equ"/>
                <dgm:constr type="ctrY" for="ch" forName="accent_3" refType="h" fact="0.8"/>
                <dgm:constr type="ctrX" for="ch" forName="accent_3" refType="w"/>
                <dgm:constr type="ctrXOff" for="ch" forName="accent_3" refType="h" fact="-0.1526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primFontSz" for="ch" ptType="node" op="equ" val="65"/>
              </dgm:constrLst>
            </dgm:if>
            <dgm:if name="Name17" axis="ch" ptType="node" func="cnt" op="equ" val="4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923"/>
                <dgm:constr type="w" for="ch" forName="accent_1" refType="h" refFor="ch" refForName="accent_1" op="equ"/>
                <dgm:constr type="ctrY" for="ch" forName="accent_1" refType="h" fact="0.1538"/>
                <dgm:constr type="ctrX" for="ch" forName="accent_1" refType="w"/>
                <dgm:constr type="ctrXOff" for="ch" forName="accent_1" refType="h" fact="-0.1268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923"/>
                <dgm:constr type="w" for="ch" forName="accent_2" refType="h" refFor="ch" refForName="accent_2" op="equ"/>
                <dgm:constr type="ctrY" for="ch" forName="accent_2" refType="h" fact="0.3846"/>
                <dgm:constr type="ctrX" for="ch" forName="accent_2" refType="w"/>
                <dgm:constr type="ctrXOff" for="ch" forName="accent_2" refType="h" fact="-0.215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923"/>
                <dgm:constr type="w" for="ch" forName="accent_3" refType="h" refFor="ch" refForName="accent_3" op="equ"/>
                <dgm:constr type="ctrY" for="ch" forName="accent_3" refType="h" fact="0.6154"/>
                <dgm:constr type="ctrX" for="ch" forName="accent_3" refType="w"/>
                <dgm:constr type="ctrXOff" for="ch" forName="accent_3" refType="h" fact="-0.21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923"/>
                <dgm:constr type="w" for="ch" forName="accent_4" refType="h" refFor="ch" refForName="accent_4" op="equ"/>
                <dgm:constr type="ctrY" for="ch" forName="accent_4" refType="h" fact="0.8462"/>
                <dgm:constr type="ctrX" for="ch" forName="accent_4" refType="w"/>
                <dgm:constr type="ctrXOff" for="ch" forName="accent_4" refType="h" fact="-0.126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primFontSz" for="ch" ptType="node" op="equ" val="65"/>
              </dgm:constrLst>
            </dgm:if>
            <dgm:if name="Name18" axis="ch" ptType="node" func="cnt" op="equ" val="5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563"/>
                <dgm:constr type="w" for="ch" forName="accent_1" refType="h" refFor="ch" refForName="accent_1" op="equ"/>
                <dgm:constr type="ctrY" for="ch" forName="accent_1" refType="h" fact="0.125"/>
                <dgm:constr type="ctrX" for="ch" forName="accent_1" refType="w"/>
                <dgm:constr type="ctrXOff" for="ch" forName="accent_1" refType="h" fact="-0.1082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563"/>
                <dgm:constr type="w" for="ch" forName="accent_2" refType="h" refFor="ch" refForName="accent_2" op="equ"/>
                <dgm:constr type="ctrY" for="ch" forName="accent_2" refType="h" fact="0.3125"/>
                <dgm:constr type="ctrX" for="ch" forName="accent_2" refType="w"/>
                <dgm:constr type="ctrXOff" for="ch" forName="accent_2" refType="h" fact="-0.197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563"/>
                <dgm:constr type="w" for="ch" forName="accent_3" refType="h" refFor="ch" refForName="accent_3" op="equ"/>
                <dgm:constr type="ctrY" for="ch" forName="accent_3" refType="h" fact="0.5"/>
                <dgm:constr type="ctrX" for="ch" forName="accent_3" refType="w"/>
                <dgm:constr type="ctrXOff" for="ch" forName="accent_3" refType="h" fact="-0.2253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563"/>
                <dgm:constr type="w" for="ch" forName="accent_4" refType="h" refFor="ch" refForName="accent_4" op="equ"/>
                <dgm:constr type="ctrY" for="ch" forName="accent_4" refType="h" fact="0.6875"/>
                <dgm:constr type="ctrX" for="ch" forName="accent_4" refType="w"/>
                <dgm:constr type="ctrXOff" for="ch" forName="accent_4" refType="h" fact="-0.1978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563"/>
                <dgm:constr type="w" for="ch" forName="accent_5" refType="h" refFor="ch" refForName="accent_5" op="equ"/>
                <dgm:constr type="ctrY" for="ch" forName="accent_5" refType="h" fact="0.875"/>
                <dgm:constr type="ctrX" for="ch" forName="accent_5" refType="w"/>
                <dgm:constr type="ctrXOff" for="ch" forName="accent_5" refType="h" fact="-0.1082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primFontSz" for="ch" ptType="node" op="equ" val="65"/>
              </dgm:constrLst>
            </dgm:if>
            <dgm:if name="Name19" axis="ch" ptType="node" func="cnt" op="equ" val="6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316"/>
                <dgm:constr type="w" for="ch" forName="accent_1" refType="h" refFor="ch" refForName="accent_1" op="equ"/>
                <dgm:constr type="ctrY" for="ch" forName="accent_1" refType="h" fact="0.1053"/>
                <dgm:constr type="ctrX" for="ch" forName="accent_1" refType="w"/>
                <dgm:constr type="ctrXOff" for="ch" forName="accent_1" refType="h" fact="-0.0943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316"/>
                <dgm:constr type="w" for="ch" forName="accent_2" refType="h" refFor="ch" refForName="accent_2" op="equ"/>
                <dgm:constr type="ctrY" for="ch" forName="accent_2" refType="h" fact="0.2632"/>
                <dgm:constr type="ctrX" for="ch" forName="accent_2" refType="w"/>
                <dgm:constr type="ctrXOff" for="ch" forName="accent_2" refType="h" fact="-0.1809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316"/>
                <dgm:constr type="w" for="ch" forName="accent_3" refType="h" refFor="ch" refForName="accent_3" op="equ"/>
                <dgm:constr type="ctrY" for="ch" forName="accent_3" refType="h" fact="0.4211"/>
                <dgm:constr type="ctrX" for="ch" forName="accent_3" refType="w"/>
                <dgm:constr type="ctrXOff" for="ch" forName="accent_3" refType="h" fact="-0.2205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316"/>
                <dgm:constr type="w" for="ch" forName="accent_4" refType="h" refFor="ch" refForName="accent_4" op="equ"/>
                <dgm:constr type="ctrY" for="ch" forName="accent_4" refType="h" fact="0.5789"/>
                <dgm:constr type="ctrX" for="ch" forName="accent_4" refType="w"/>
                <dgm:constr type="ctrXOff" for="ch" forName="accent_4" refType="h" fact="-0.2205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316"/>
                <dgm:constr type="w" for="ch" forName="accent_5" refType="h" refFor="ch" refForName="accent_5" op="equ"/>
                <dgm:constr type="ctrY" for="ch" forName="accent_5" refType="h" fact="0.7368"/>
                <dgm:constr type="ctrX" for="ch" forName="accent_5" refType="w"/>
                <dgm:constr type="ctrXOff" for="ch" forName="accent_5" refType="h" fact="-0.18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316"/>
                <dgm:constr type="w" for="ch" forName="accent_6" refType="h" refFor="ch" refForName="accent_6" op="equ"/>
                <dgm:constr type="ctrY" for="ch" forName="accent_6" refType="h" fact="0.8947"/>
                <dgm:constr type="ctrX" for="ch" forName="accent_6" refType="w"/>
                <dgm:constr type="ctrXOff" for="ch" forName="accent_6" refType="h" fact="-0.0943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primFontSz" for="ch" ptType="node" op="equ" val="65"/>
              </dgm:constrLst>
            </dgm:if>
            <dgm:else name="Name20">
              <dgm:constrLst>
                <dgm:constr type="h" for="ch" forName="cycle" refType="h"/>
                <dgm:constr type="w" for="ch" forName="cycle" refType="h" refFor="ch" refForName="cycle" fact="0.26"/>
                <dgm:constr type="r" for="ch" forName="cycle" refType="w"/>
                <dgm:constr type="ctrY" for="ch" forName="cycle" refType="h" fact="0.5"/>
                <dgm:constr type="diam" for="ch" forName="cycle" refType="h" fact="1.344"/>
                <dgm:constr type="h" for="ch" forName="accent_1" refType="h" fact="0.1136"/>
                <dgm:constr type="w" for="ch" forName="accent_1" refType="h" refFor="ch" refForName="accent_1" op="equ"/>
                <dgm:constr type="ctrY" for="ch" forName="accent_1" refType="h" fact="0.0909"/>
                <dgm:constr type="ctrX" for="ch" forName="accent_1" refType="w"/>
                <dgm:constr type="ctrXOff" for="ch" forName="accent_1" refType="h" fact="-0.0835"/>
                <dgm:constr type="r" for="ch" forName="text_1" refType="ctrX" refFor="ch" refForName="accent_1"/>
                <dgm:constr type="rOff" for="ch" forName="text_1" refType="ctrXOff" refFor="ch" refForName="accent_1"/>
                <dgm:constr type="l" for="ch" forName="text_1"/>
                <dgm:constr type="w" for="ch" forName="text_1" refType="h" refFor="ch" refForName="text_1" op="gte"/>
                <dgm:constr type="h" for="ch" forName="text_1" refType="h" refFor="ch" refForName="accent_1" fact="0.8"/>
                <dgm:constr type="ctrY" for="ch" forName="text_1" refType="ctrY" refFor="ch" refForName="accent_1"/>
                <dgm:constr type="rMarg" for="ch" forName="text_1" refType="w" refFor="ch" refForName="accent_1" fact="1.8"/>
                <dgm:constr type="h" for="ch" forName="accent_2" refType="h" fact="0.1136"/>
                <dgm:constr type="w" for="ch" forName="accent_2" refType="h" refFor="ch" refForName="accent_2" op="equ"/>
                <dgm:constr type="ctrY" for="ch" forName="accent_2" refType="h" fact="0.2273"/>
                <dgm:constr type="ctrX" for="ch" forName="accent_2" refType="w"/>
                <dgm:constr type="ctrXOff" for="ch" forName="accent_2" refType="h" fact="-0.1658"/>
                <dgm:constr type="r" for="ch" forName="text_2" refType="ctrX" refFor="ch" refForName="accent_2"/>
                <dgm:constr type="rOff" for="ch" forName="text_2" refType="ctrXOff" refFor="ch" refForName="accent_2"/>
                <dgm:constr type="l" for="ch" forName="text_2"/>
                <dgm:constr type="w" for="ch" forName="text_2" refType="h" refFor="ch" refForName="text_2" op="gte"/>
                <dgm:constr type="h" for="ch" forName="text_2" refType="h" refFor="ch" refForName="accent_2" fact="0.8"/>
                <dgm:constr type="ctrY" for="ch" forName="text_2" refType="ctrY" refFor="ch" refForName="accent_2"/>
                <dgm:constr type="rMarg" for="ch" forName="text_2" refType="w" refFor="ch" refForName="accent_2" fact="1.8"/>
                <dgm:constr type="h" for="ch" forName="accent_3" refType="h" fact="0.1136"/>
                <dgm:constr type="w" for="ch" forName="accent_3" refType="h" refFor="ch" refForName="accent_3" op="equ"/>
                <dgm:constr type="ctrY" for="ch" forName="accent_3" refType="h" fact="0.3636"/>
                <dgm:constr type="ctrX" for="ch" forName="accent_3" refType="w"/>
                <dgm:constr type="ctrXOff" for="ch" forName="accent_3" refType="h" fact="-0.2109"/>
                <dgm:constr type="r" for="ch" forName="text_3" refType="ctrX" refFor="ch" refForName="accent_3"/>
                <dgm:constr type="rOff" for="ch" forName="text_3" refType="ctrXOff" refFor="ch" refForName="accent_3"/>
                <dgm:constr type="l" for="ch" forName="text_3"/>
                <dgm:constr type="w" for="ch" forName="text_3" refType="h" refFor="ch" refForName="text_3" op="gte"/>
                <dgm:constr type="h" for="ch" forName="text_3" refType="h" refFor="ch" refForName="accent_3" fact="0.8"/>
                <dgm:constr type="ctrY" for="ch" forName="text_3" refType="ctrY" refFor="ch" refForName="accent_3"/>
                <dgm:constr type="rMarg" for="ch" forName="text_3" refType="w" refFor="ch" refForName="accent_3" fact="1.8"/>
                <dgm:constr type="h" for="ch" forName="accent_4" refType="h" fact="0.1136"/>
                <dgm:constr type="w" for="ch" forName="accent_4" refType="h" refFor="ch" refForName="accent_4" op="equ"/>
                <dgm:constr type="ctrY" for="ch" forName="accent_4" refType="h" fact="0.5"/>
                <dgm:constr type="ctrX" for="ch" forName="accent_4" refType="w"/>
                <dgm:constr type="ctrXOff" for="ch" forName="accent_4" refType="h" fact="-0.2253"/>
                <dgm:constr type="r" for="ch" forName="text_4" refType="ctrX" refFor="ch" refForName="accent_4"/>
                <dgm:constr type="rOff" for="ch" forName="text_4" refType="ctrXOff" refFor="ch" refForName="accent_4"/>
                <dgm:constr type="l" for="ch" forName="text_4"/>
                <dgm:constr type="w" for="ch" forName="text_4" refType="h" refFor="ch" refForName="text_4" op="gte"/>
                <dgm:constr type="h" for="ch" forName="text_4" refType="h" refFor="ch" refForName="accent_4" fact="0.8"/>
                <dgm:constr type="ctrY" for="ch" forName="text_4" refType="ctrY" refFor="ch" refForName="accent_4"/>
                <dgm:constr type="rMarg" for="ch" forName="text_4" refType="w" refFor="ch" refForName="accent_4" fact="1.8"/>
                <dgm:constr type="h" for="ch" forName="accent_5" refType="h" fact="0.1136"/>
                <dgm:constr type="w" for="ch" forName="accent_5" refType="h" refFor="ch" refForName="accent_5" op="equ"/>
                <dgm:constr type="ctrY" for="ch" forName="accent_5" refType="h" fact="0.6364"/>
                <dgm:constr type="ctrX" for="ch" forName="accent_5" refType="w"/>
                <dgm:constr type="ctrXOff" for="ch" forName="accent_5" refType="h" fact="-0.2109"/>
                <dgm:constr type="r" for="ch" forName="text_5" refType="ctrX" refFor="ch" refForName="accent_5"/>
                <dgm:constr type="rOff" for="ch" forName="text_5" refType="ctrXOff" refFor="ch" refForName="accent_5"/>
                <dgm:constr type="l" for="ch" forName="text_5"/>
                <dgm:constr type="w" for="ch" forName="text_5" refType="h" refFor="ch" refForName="text_5" op="gte"/>
                <dgm:constr type="h" for="ch" forName="text_5" refType="h" refFor="ch" refForName="accent_5" fact="0.8"/>
                <dgm:constr type="ctrY" for="ch" forName="text_5" refType="ctrY" refFor="ch" refForName="accent_5"/>
                <dgm:constr type="rMarg" for="ch" forName="text_5" refType="w" refFor="ch" refForName="accent_5" fact="1.8"/>
                <dgm:constr type="h" for="ch" forName="accent_6" refType="h" fact="0.1136"/>
                <dgm:constr type="w" for="ch" forName="accent_6" refType="h" refFor="ch" refForName="accent_6" op="equ"/>
                <dgm:constr type="ctrY" for="ch" forName="accent_6" refType="h" fact="0.7727"/>
                <dgm:constr type="ctrX" for="ch" forName="accent_6" refType="w"/>
                <dgm:constr type="ctrXOff" for="ch" forName="accent_6" refType="h" fact="-0.1658"/>
                <dgm:constr type="r" for="ch" forName="text_6" refType="ctrX" refFor="ch" refForName="accent_6"/>
                <dgm:constr type="rOff" for="ch" forName="text_6" refType="ctrXOff" refFor="ch" refForName="accent_6"/>
                <dgm:constr type="l" for="ch" forName="text_6"/>
                <dgm:constr type="w" for="ch" forName="text_6" refType="h" refFor="ch" refForName="text_6" op="gte"/>
                <dgm:constr type="h" for="ch" forName="text_6" refType="h" refFor="ch" refForName="accent_6" fact="0.8"/>
                <dgm:constr type="ctrY" for="ch" forName="text_6" refType="ctrY" refFor="ch" refForName="accent_6"/>
                <dgm:constr type="rMarg" for="ch" forName="text_6" refType="w" refFor="ch" refForName="accent_6" fact="1.8"/>
                <dgm:constr type="h" for="ch" forName="accent_7" refType="h" fact="0.1136"/>
                <dgm:constr type="w" for="ch" forName="accent_7" refType="h" refFor="ch" refForName="accent_7" op="equ"/>
                <dgm:constr type="ctrY" for="ch" forName="accent_7" refType="h" fact="0.9091"/>
                <dgm:constr type="ctrX" for="ch" forName="accent_7" refType="w"/>
                <dgm:constr type="ctrXOff" for="ch" forName="accent_7" refType="h" fact="-0.0835"/>
                <dgm:constr type="r" for="ch" forName="text_7" refType="ctrX" refFor="ch" refForName="accent_7"/>
                <dgm:constr type="rOff" for="ch" forName="text_7" refType="ctrXOff" refFor="ch" refForName="accent_7"/>
                <dgm:constr type="l" for="ch" forName="text_7"/>
                <dgm:constr type="w" for="ch" forName="text_7" refType="h" refFor="ch" refForName="text_7" op="gte"/>
                <dgm:constr type="h" for="ch" forName="text_7" refType="h" refFor="ch" refForName="accent_7" fact="0.8"/>
                <dgm:constr type="ctrY" for="ch" forName="text_7" refType="ctrY" refFor="ch" refForName="accent_7"/>
                <dgm:constr type="rMarg" for="ch" forName="text_7" refType="w" refFor="ch" refForName="accent_7" fact="1.8"/>
                <dgm:constr type="primFontSz" for="ch" ptType="node" op="equ" val="65"/>
              </dgm:constrLst>
            </dgm:else>
          </dgm:choose>
        </dgm:else>
      </dgm:choose>
      <dgm:layoutNode name="cycle"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val="1"/>
          <dgm:constr type="h" for="ch" val="1"/>
          <dgm:constr type="diam" for="ch" forName="conn" refType="diam"/>
        </dgm:constrLst>
        <dgm:layoutNode name="src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xmlns:r="http://schemas.openxmlformats.org/officeDocument/2006/relationships" type="conn" r:blip="">
            <dgm:adjLst/>
          </dgm:shape>
          <dgm:presOf axis="desOrSelf" ptType="sibTrans" hideLastTrans="0" st="0" cnt="1"/>
          <dgm:constrLst>
            <dgm:constr type="begPad"/>
            <dgm:constr type="endPad"/>
          </dgm:constrLst>
        </dgm:layoutNode>
        <dgm:layoutNode name="extraNode">
          <dgm:alg type="sp"/>
          <dgm:shape xmlns:r="http://schemas.openxmlformats.org/officeDocument/2006/relationships" type="rect" r:blip="" hideGeom="1">
            <dgm:adjLst/>
          </dgm:shape>
          <dgm:presOf/>
        </dgm:layoutNode>
        <dgm:layoutNode name="dstNode">
          <dgm:alg type="sp"/>
          <dgm:shape xmlns:r="http://schemas.openxmlformats.org/officeDocument/2006/relationships" type="rect" r:blip="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xmlns:r="http://schemas.openxmlformats.org/officeDocument/2006/relationships" type="ellipse" r:blip="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3">
          <dgm:alg type="sp"/>
          <dgm:shape xmlns:r="http://schemas.openxmlformats.org/officeDocument/2006/relationships" r:blip="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4">
          <dgm:alg type="sp"/>
          <dgm:shape xmlns:r="http://schemas.openxmlformats.org/officeDocument/2006/relationships" r:blip="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5">
          <dgm:alg type="sp"/>
          <dgm:shape xmlns:r="http://schemas.openxmlformats.org/officeDocument/2006/relationships" r:blip="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6">
          <dgm:alg type="sp"/>
          <dgm:shape xmlns:r="http://schemas.openxmlformats.org/officeDocument/2006/relationships" r:blip="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  <dgm:shape xmlns:r="http://schemas.openxmlformats.org/officeDocument/2006/relationships" type="rect" r:blip="">
            <dgm:adjLst/>
          </dgm:shape>
          <dgm:presOf axis="desOrSelf" ptType="node"/>
          <dgm:constrLst>
            <dgm:constr type="primFontSz" val="65"/>
            <dgm:constr type="lMarg" refType="primFontSz" fact="0.2"/>
            <dgm:constr type="rMarg" refType="primFontSz" fact="0.2"/>
            <dgm:constr type="tMarg" refType="primFontSz" fact="0.2"/>
            <dgm:constr type="bMarg" refType="primFontSz" fact="0.2"/>
          </dgm:constrLst>
          <dgm:ruleLst>
            <dgm:rule type="primFontSz" val="5" fact="NaN" max="NaN"/>
          </dgm:ruleLst>
        </dgm:layoutNode>
        <dgm:layoutNode name="accent_7">
          <dgm:alg type="sp"/>
          <dgm:shape xmlns:r="http://schemas.openxmlformats.org/officeDocument/2006/relationships" r:blip="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FF81CEA5-62FD-4C83-BDE3-91DFB9827D8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A1CBFD-6AD0-48C4-B91B-58830F6F4C3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F869721-F543-4A6C-BF9D-65D7CC540427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E55D22-46A3-4B8C-AD40-252FE7896C36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70DCEF-9071-4B17-801B-37B4465C8E1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90168E-626C-4E60-93C0-A00D25609468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934770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jpg>
</file>

<file path=ppt/media/image3.jpg>
</file>

<file path=ppt/media/image4.jpeg>
</file>

<file path=ppt/media/image5.png>
</file>

<file path=ppt/media/image6.svg>
</file>

<file path=ppt/media/image7.png>
</file>

<file path=ppt/media/image8.jpeg>
</file>

<file path=ppt/media/image9.jp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32326A-4C88-4AFB-AA5B-5919D81DFF5B}" type="datetimeFigureOut">
              <a:rPr lang="en-US" smtClean="0"/>
              <a:t>11/29/2025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6B3AB32-59DF-41F1-9618-EDFBF504962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80564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04701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0511559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6B3AB32-59DF-41F1-9618-EDFBF5049629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467141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03018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47011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5268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99816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92908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1674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85740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43182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126904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2329620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08037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11/29/2025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55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jpe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10" Type="http://schemas.openxmlformats.org/officeDocument/2006/relationships/image" Target="../media/image6.svg"/><Relationship Id="rId4" Type="http://schemas.openxmlformats.org/officeDocument/2006/relationships/diagramData" Target="../diagrams/data1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493D4EDA-58E0-40CC-B3CA-14CDEB349D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7" name="Picture 6" descr="Digital Connections">
            <a:extLst>
              <a:ext uri="{FF2B5EF4-FFF2-40B4-BE49-F238E27FC236}">
                <a16:creationId xmlns:a16="http://schemas.microsoft.com/office/drawing/2014/main" id="{3840F91C-EDD0-4D4E-A4AB-E6C77856C88C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3265" t="9091" r="3502" b="-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7" name="Group 16">
            <a:extLst>
              <a:ext uri="{FF2B5EF4-FFF2-40B4-BE49-F238E27FC236}">
                <a16:creationId xmlns:a16="http://schemas.microsoft.com/office/drawing/2014/main" id="{AA9EB0BC-A85E-4C26-B355-5DFCEF6CCB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3643E56B-BD42-413D-B17D-7958270F5DE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9" name="Rectangle 18">
              <a:extLst>
                <a:ext uri="{FF2B5EF4-FFF2-40B4-BE49-F238E27FC236}">
                  <a16:creationId xmlns:a16="http://schemas.microsoft.com/office/drawing/2014/main" id="{96C04F74-9467-4FA5-95DC-8D481A2974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20" name="Rectangle 19">
              <a:extLst>
                <a:ext uri="{FF2B5EF4-FFF2-40B4-BE49-F238E27FC236}">
                  <a16:creationId xmlns:a16="http://schemas.microsoft.com/office/drawing/2014/main" id="{D73DE1C3-5C37-42E9-A3F0-256F193832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2" name="Rectangle 21">
            <a:extLst>
              <a:ext uri="{FF2B5EF4-FFF2-40B4-BE49-F238E27FC236}">
                <a16:creationId xmlns:a16="http://schemas.microsoft.com/office/drawing/2014/main" id="{4A2E7EC3-E07C-46CE-9B25-41865A50681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8732" y="4428067"/>
            <a:ext cx="11260667" cy="1962497"/>
          </a:xfrm>
          <a:prstGeom prst="rect">
            <a:avLst/>
          </a:prstGeom>
          <a:solidFill>
            <a:schemeClr val="accent1">
              <a:alpha val="97000"/>
            </a:schemeClr>
          </a:solidFill>
          <a:ln w="6350" cmpd="sng"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02C5318-1A1E-49D0-B2E2-A4B0FA9E8A4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81191" y="4572000"/>
            <a:ext cx="10993549" cy="895244"/>
          </a:xfrm>
        </p:spPr>
        <p:txBody>
          <a:bodyPr>
            <a:noAutofit/>
          </a:bodyPr>
          <a:lstStyle/>
          <a:p>
            <a:r>
              <a:rPr lang="en-US" sz="6000" dirty="0">
                <a:solidFill>
                  <a:schemeClr val="bg1"/>
                </a:solidFill>
              </a:rPr>
              <a:t>Smart Gym Tracker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8B6CF59-4E5B-494D-A2F7-97ADD01E649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81194" y="5467246"/>
            <a:ext cx="10993546" cy="48482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7CEBFF"/>
                </a:solidFill>
              </a:rPr>
              <a:t>Increment 3 Delivery</a:t>
            </a:r>
          </a:p>
        </p:txBody>
      </p:sp>
    </p:spTree>
    <p:extLst>
      <p:ext uri="{BB962C8B-B14F-4D97-AF65-F5344CB8AC3E}">
        <p14:creationId xmlns:p14="http://schemas.microsoft.com/office/powerpoint/2010/main" val="14877007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1633EB-7DCB-4DDC-80AF-C885A3EE12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Smart Gym Tracker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D71E17B-7F92-A078-B110-9C0DA5F03BE5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Web based gym metrics tracking application</a:t>
            </a:r>
          </a:p>
          <a:p>
            <a:r>
              <a:rPr lang="en-US" dirty="0"/>
              <a:t>User-friendly interface</a:t>
            </a:r>
          </a:p>
          <a:p>
            <a:r>
              <a:rPr lang="en-US" dirty="0"/>
              <a:t>Simple look, but powerful features</a:t>
            </a:r>
          </a:p>
          <a:p>
            <a:r>
              <a:rPr lang="en-US" dirty="0"/>
              <a:t>Personalized and tailored experience for each user's desires</a:t>
            </a:r>
          </a:p>
          <a:p>
            <a:r>
              <a:rPr lang="en-US" dirty="0"/>
              <a:t>Users can track:</a:t>
            </a:r>
          </a:p>
          <a:p>
            <a:pPr lvl="1"/>
            <a:r>
              <a:rPr lang="en-US" dirty="0"/>
              <a:t>Workouts</a:t>
            </a:r>
          </a:p>
          <a:p>
            <a:pPr lvl="1"/>
            <a:r>
              <a:rPr lang="en-US" dirty="0"/>
              <a:t>Biometrics</a:t>
            </a:r>
          </a:p>
          <a:p>
            <a:pPr lvl="1"/>
            <a:r>
              <a:rPr lang="en-US" dirty="0"/>
              <a:t>Trends</a:t>
            </a:r>
          </a:p>
          <a:p>
            <a:pPr lvl="1"/>
            <a:r>
              <a:rPr lang="en-US" dirty="0"/>
              <a:t>Goal progress</a:t>
            </a:r>
          </a:p>
        </p:txBody>
      </p:sp>
      <p:pic>
        <p:nvPicPr>
          <p:cNvPr id="8" name="Picture 7" descr="Person putting chalk on their hands">
            <a:extLst>
              <a:ext uri="{FF2B5EF4-FFF2-40B4-BE49-F238E27FC236}">
                <a16:creationId xmlns:a16="http://schemas.microsoft.com/office/drawing/2014/main" id="{6BE7E58E-00C0-292A-C82D-415D932DBF06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r="13590"/>
          <a:stretch>
            <a:fillRect/>
          </a:stretch>
        </p:blipFill>
        <p:spPr>
          <a:xfrm>
            <a:off x="581025" y="2472107"/>
            <a:ext cx="5435412" cy="3144098"/>
          </a:xfrm>
          <a:prstGeom prst="rect">
            <a:avLst/>
          </a:prstGeom>
        </p:spPr>
      </p:pic>
      <p:pic>
        <p:nvPicPr>
          <p:cNvPr id="10" name="Picture 9" descr="A stock chart with blue graphs">
            <a:extLst>
              <a:ext uri="{FF2B5EF4-FFF2-40B4-BE49-F238E27FC236}">
                <a16:creationId xmlns:a16="http://schemas.microsoft.com/office/drawing/2014/main" id="{5688CC10-8197-1C23-0313-6C39216E6BF9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50000"/>
          </a:blip>
          <a:srcRect l="12298" t="8202" b="17023"/>
          <a:stretch>
            <a:fillRect/>
          </a:stretch>
        </p:blipFill>
        <p:spPr>
          <a:xfrm>
            <a:off x="581025" y="2472106"/>
            <a:ext cx="5422392" cy="3144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60754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4AE9D071-98CF-435C-BD2B-976514544D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8" name="Content Placeholder 4" descr="Digital Numbers">
            <a:extLst>
              <a:ext uri="{FF2B5EF4-FFF2-40B4-BE49-F238E27FC236}">
                <a16:creationId xmlns:a16="http://schemas.microsoft.com/office/drawing/2014/main" id="{EA70616B-E344-4856-8DF9-707C26236613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10681" r="9091" b="1271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grpSp>
        <p:nvGrpSpPr>
          <p:cNvPr id="15" name="Group 14">
            <a:extLst>
              <a:ext uri="{FF2B5EF4-FFF2-40B4-BE49-F238E27FC236}">
                <a16:creationId xmlns:a16="http://schemas.microsoft.com/office/drawing/2014/main" id="{D619FC33-16ED-4246-9596-BEFEB55E4C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38067" y="457200"/>
            <a:ext cx="7507083" cy="5935132"/>
            <a:chOff x="438067" y="457200"/>
            <a:chExt cx="7507083" cy="5935132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2EEA80E1-F99F-4009-837F-2F72F8A5D58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7" y="618067"/>
              <a:ext cx="7503665" cy="5774265"/>
            </a:xfrm>
            <a:prstGeom prst="rect">
              <a:avLst/>
            </a:prstGeom>
            <a:solidFill>
              <a:schemeClr val="accent1">
                <a:alpha val="97000"/>
              </a:schemeClr>
            </a:solidFill>
            <a:ln w="6350" cmpd="sng"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230AF9A-4641-4BD8-9F95-9607CD3040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38068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8703D4EC-9389-41B6-B88B-B6FDC8CD3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7F2616EE-270D-4F4C-BA1F-2708D387B8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4200" y="1006956"/>
            <a:ext cx="7213600" cy="1121871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Delivery Goals for Increment 3</a:t>
            </a:r>
          </a:p>
        </p:txBody>
      </p:sp>
      <p:graphicFrame>
        <p:nvGraphicFramePr>
          <p:cNvPr id="6" name="Content Placeholder 5" descr="SmartArt">
            <a:extLst>
              <a:ext uri="{FF2B5EF4-FFF2-40B4-BE49-F238E27FC236}">
                <a16:creationId xmlns:a16="http://schemas.microsoft.com/office/drawing/2014/main" id="{BF629521-FFD2-45DA-9D1D-A5F09BD5A2D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39318895"/>
              </p:ext>
            </p:extLst>
          </p:nvPr>
        </p:nvGraphicFramePr>
        <p:xfrm>
          <a:off x="719571" y="2198254"/>
          <a:ext cx="6854248" cy="35639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pic>
        <p:nvPicPr>
          <p:cNvPr id="10" name="Graphic 9" descr="Checkmark with solid fill">
            <a:extLst>
              <a:ext uri="{FF2B5EF4-FFF2-40B4-BE49-F238E27FC236}">
                <a16:creationId xmlns:a16="http://schemas.microsoft.com/office/drawing/2014/main" id="{2BBD4F2B-B691-7E8E-E9AB-17E8522703D6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065402" y="3066151"/>
            <a:ext cx="568569" cy="56856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04246574-40E7-78EF-3C34-B1183193F3DC}"/>
              </a:ext>
            </a:extLst>
          </p:cNvPr>
          <p:cNvSpPr txBox="1"/>
          <p:nvPr/>
        </p:nvSpPr>
        <p:spPr>
          <a:xfrm>
            <a:off x="834773" y="2246307"/>
            <a:ext cx="46125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sz="6600" dirty="0">
              <a:solidFill>
                <a:schemeClr val="accent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Graphic 4" descr="Checkmark with solid fill">
            <a:extLst>
              <a:ext uri="{FF2B5EF4-FFF2-40B4-BE49-F238E27FC236}">
                <a16:creationId xmlns:a16="http://schemas.microsoft.com/office/drawing/2014/main" id="{78CA2611-AFDC-A3A2-807E-88C3859579FC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76771" y="3737186"/>
            <a:ext cx="568569" cy="568569"/>
          </a:xfrm>
          <a:prstGeom prst="rect">
            <a:avLst/>
          </a:prstGeom>
        </p:spPr>
      </p:pic>
      <p:pic>
        <p:nvPicPr>
          <p:cNvPr id="9" name="Graphic 8" descr="Checkmark with solid fill">
            <a:extLst>
              <a:ext uri="{FF2B5EF4-FFF2-40B4-BE49-F238E27FC236}">
                <a16:creationId xmlns:a16="http://schemas.microsoft.com/office/drawing/2014/main" id="{96D22695-0B08-78B9-3831-B0E5D3DD9A7E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1122619" y="4405177"/>
            <a:ext cx="568569" cy="568569"/>
          </a:xfrm>
          <a:prstGeom prst="rect">
            <a:avLst/>
          </a:prstGeom>
        </p:spPr>
      </p:pic>
      <p:pic>
        <p:nvPicPr>
          <p:cNvPr id="14" name="Graphic 13" descr="Checkmark with solid fill">
            <a:extLst>
              <a:ext uri="{FF2B5EF4-FFF2-40B4-BE49-F238E27FC236}">
                <a16:creationId xmlns:a16="http://schemas.microsoft.com/office/drawing/2014/main" id="{57F44AA5-DBE0-0028-CA23-C32D0A23AC59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p:blipFill>
        <p:spPr>
          <a:xfrm>
            <a:off x="781117" y="5083684"/>
            <a:ext cx="568569" cy="568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93220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0795C7-548A-C4E5-192C-2C30EFC1E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Updates and changes On Project Goals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E983FC-CEC9-3AEC-440C-0DAAE79D4AE9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Positive Updates:</a:t>
            </a:r>
            <a:endParaRPr lang="en-US" dirty="0"/>
          </a:p>
          <a:p>
            <a:r>
              <a:rPr lang="en-US" dirty="0"/>
              <a:t>Frontend and Database met all features and expectations for final release.</a:t>
            </a:r>
          </a:p>
          <a:p>
            <a:r>
              <a:rPr lang="en-US" dirty="0"/>
              <a:t>Documentation reviewed and finalized</a:t>
            </a:r>
          </a:p>
          <a:p>
            <a:r>
              <a:rPr lang="en-US" dirty="0"/>
              <a:t>Frontend designs and pages all created</a:t>
            </a:r>
          </a:p>
          <a:p>
            <a:r>
              <a:rPr lang="en-US" dirty="0"/>
              <a:t>Database schema and communication fully setup</a:t>
            </a:r>
          </a:p>
          <a:p>
            <a:r>
              <a:rPr lang="en-US" dirty="0"/>
              <a:t>Backend has some working functionality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7F14519-2BC7-7C02-60DB-0018507875D2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dirty="0"/>
              <a:t>Bugs:</a:t>
            </a:r>
          </a:p>
          <a:p>
            <a:r>
              <a:rPr lang="en-US" dirty="0"/>
              <a:t>No bugs at current time</a:t>
            </a:r>
          </a:p>
          <a:p>
            <a:pPr lvl="1"/>
            <a:r>
              <a:rPr lang="en-US" dirty="0"/>
              <a:t>All released systems will build and run independently</a:t>
            </a:r>
          </a:p>
          <a:p>
            <a:pPr lvl="1"/>
            <a:r>
              <a:rPr lang="en-US" dirty="0"/>
              <a:t>Database and frontend functioned properly on testing</a:t>
            </a:r>
          </a:p>
          <a:p>
            <a:pPr marL="0" indent="0">
              <a:buNone/>
            </a:pPr>
            <a:r>
              <a:rPr lang="en-US" b="1" dirty="0"/>
              <a:t>Blockers:</a:t>
            </a:r>
          </a:p>
          <a:p>
            <a:r>
              <a:rPr lang="en-US" dirty="0"/>
              <a:t>Limited cross-system communication</a:t>
            </a:r>
          </a:p>
          <a:p>
            <a:pPr lvl="1"/>
            <a:r>
              <a:rPr lang="en-US" dirty="0"/>
              <a:t>Backend seen more blockers and was not completed</a:t>
            </a:r>
          </a:p>
          <a:p>
            <a:pPr lvl="1"/>
            <a:r>
              <a:rPr lang="en-US" dirty="0"/>
              <a:t>Testing of some functionality blocked</a:t>
            </a:r>
          </a:p>
        </p:txBody>
      </p:sp>
    </p:spTree>
    <p:extLst>
      <p:ext uri="{BB962C8B-B14F-4D97-AF65-F5344CB8AC3E}">
        <p14:creationId xmlns:p14="http://schemas.microsoft.com/office/powerpoint/2010/main" val="226101420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B3AAED2-F6E6-3ECE-3C7F-D2B91A0DC4C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D877B-325D-8130-B9F9-9777D82206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- Database</a:t>
            </a:r>
          </a:p>
        </p:txBody>
      </p:sp>
      <p:pic>
        <p:nvPicPr>
          <p:cNvPr id="6" name="databaseInc3Demo - 720 - Made with Clipchamp">
            <a:hlinkClick r:id="" action="ppaction://media"/>
            <a:extLst>
              <a:ext uri="{FF2B5EF4-FFF2-40B4-BE49-F238E27FC236}">
                <a16:creationId xmlns:a16="http://schemas.microsoft.com/office/drawing/2014/main" id="{EC27C939-74C1-672B-7827-9DE5E8501AFA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707931" y="1856914"/>
            <a:ext cx="8776138" cy="4936711"/>
          </a:xfrm>
        </p:spPr>
      </p:pic>
    </p:spTree>
    <p:extLst>
      <p:ext uri="{BB962C8B-B14F-4D97-AF65-F5344CB8AC3E}">
        <p14:creationId xmlns:p14="http://schemas.microsoft.com/office/powerpoint/2010/main" val="199947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1675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379F11E2-8BA5-4C5C-AE7C-361E5EA011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1999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7C00E1DA-EC7C-40FC-95E3-11FDCD2E42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042147" y="723899"/>
            <a:ext cx="3703320" cy="5666666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9A421166-2996-41A7-B094-AE5316F347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46534" y="453643"/>
            <a:ext cx="11298933" cy="98554"/>
            <a:chOff x="446534" y="453643"/>
            <a:chExt cx="11298933" cy="98554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FDBB1B92-A3EB-43E4-8FAB-D20E8ED14C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46534" y="457200"/>
              <a:ext cx="3703320" cy="94997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3F3972F4-FE7E-48EA-AAD8-9BE5750A667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8042147" y="453643"/>
              <a:ext cx="3703320" cy="98554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221614E5-870B-4D5E-A43B-8FF7E53234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41830" y="457200"/>
              <a:ext cx="3703320" cy="91440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0F87E73C-2B1A-4602-BFBE-CFE1E55D9B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296275" y="1419226"/>
            <a:ext cx="3081576" cy="1746762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Thank You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CB511D-EA45-4336-847C-1252667143B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96275" y="3505095"/>
            <a:ext cx="3081576" cy="2629006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2"/>
                </a:solidFill>
              </a:rPr>
              <a:t>Questions?</a:t>
            </a:r>
          </a:p>
          <a:p>
            <a:endParaRPr lang="en-US" dirty="0">
              <a:solidFill>
                <a:schemeClr val="bg2"/>
              </a:solidFill>
            </a:endParaRPr>
          </a:p>
          <a:p>
            <a:endParaRPr lang="en-US" dirty="0">
              <a:solidFill>
                <a:schemeClr val="bg2"/>
              </a:solidFill>
            </a:endParaRPr>
          </a:p>
        </p:txBody>
      </p:sp>
      <p:pic>
        <p:nvPicPr>
          <p:cNvPr id="5" name="Picture 4" descr="Digital Numbers">
            <a:extLst>
              <a:ext uri="{FF2B5EF4-FFF2-40B4-BE49-F238E27FC236}">
                <a16:creationId xmlns:a16="http://schemas.microsoft.com/office/drawing/2014/main" id="{A21EA617-6D48-425F-97A8-7FEC82C8F401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2189" r="9642" b="1"/>
          <a:stretch/>
        </p:blipFill>
        <p:spPr>
          <a:xfrm>
            <a:off x="446534" y="723899"/>
            <a:ext cx="7498616" cy="5676901"/>
          </a:xfrm>
          <a:prstGeom prst="rect">
            <a:avLst/>
          </a:prstGeom>
        </p:spPr>
      </p:pic>
      <p:pic>
        <p:nvPicPr>
          <p:cNvPr id="18" name="Picture 17" descr="Pen pointing to a graph on a screen">
            <a:extLst>
              <a:ext uri="{FF2B5EF4-FFF2-40B4-BE49-F238E27FC236}">
                <a16:creationId xmlns:a16="http://schemas.microsoft.com/office/drawing/2014/main" id="{12618CB4-BE65-6A48-B9FC-72B7E11A1367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</a:blip>
          <a:srcRect l="6944" r="5211"/>
          <a:stretch>
            <a:fillRect/>
          </a:stretch>
        </p:blipFill>
        <p:spPr>
          <a:xfrm>
            <a:off x="446534" y="713664"/>
            <a:ext cx="7482126" cy="5676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1347425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f56390039_win32_fixed.potx" id="{08D75CB0-AD9B-4834-8559-901094BB0ABE}" vid="{3B3EDB20-B381-4B6C-99AC-7C5CDA2B40F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7" ma:contentTypeDescription="Create a new document." ma:contentTypeScope="" ma:versionID="c6f9a84f66a9c8b9a21755b9ffafb945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27df39e3e7036dff54f89ddd5805ce72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342D3C2F-55A5-48C0-9D5A-95C7FF0389D0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792209EB-3212-4116-B574-D1F56C7C4922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791575F-4C21-47C4-8D13-EB9BE66B536F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Tech design</Template>
  <TotalTime>181</TotalTime>
  <Words>162</Words>
  <Application>Microsoft Office PowerPoint</Application>
  <PresentationFormat>Widescreen</PresentationFormat>
  <Paragraphs>40</Paragraphs>
  <Slides>6</Slides>
  <Notes>3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Gill Sans MT</vt:lpstr>
      <vt:lpstr>Wingdings 2</vt:lpstr>
      <vt:lpstr>Custom</vt:lpstr>
      <vt:lpstr>Smart Gym Tracker</vt:lpstr>
      <vt:lpstr>What is Smart Gym Tracker</vt:lpstr>
      <vt:lpstr>Delivery Goals for Increment 3</vt:lpstr>
      <vt:lpstr>Updates and changes On Project Goals</vt:lpstr>
      <vt:lpstr>Demo - Database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Matthew Cegala</dc:creator>
  <cp:lastModifiedBy>Matthew Cegala</cp:lastModifiedBy>
  <cp:revision>18</cp:revision>
  <dcterms:created xsi:type="dcterms:W3CDTF">2025-09-25T15:11:34Z</dcterms:created>
  <dcterms:modified xsi:type="dcterms:W3CDTF">2025-11-30T01:41:40Z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